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0"/>
  </p:notesMasterIdLst>
  <p:sldIdLst>
    <p:sldId id="256" r:id="rId2"/>
    <p:sldId id="276" r:id="rId3"/>
    <p:sldId id="278" r:id="rId4"/>
    <p:sldId id="323" r:id="rId5"/>
    <p:sldId id="314" r:id="rId6"/>
    <p:sldId id="320" r:id="rId7"/>
    <p:sldId id="311" r:id="rId8"/>
    <p:sldId id="324" r:id="rId9"/>
    <p:sldId id="319" r:id="rId10"/>
    <p:sldId id="309" r:id="rId11"/>
    <p:sldId id="304" r:id="rId12"/>
    <p:sldId id="322" r:id="rId13"/>
    <p:sldId id="312" r:id="rId14"/>
    <p:sldId id="318" r:id="rId15"/>
    <p:sldId id="315" r:id="rId16"/>
    <p:sldId id="313" r:id="rId17"/>
    <p:sldId id="317" r:id="rId18"/>
    <p:sldId id="274" r:id="rId19"/>
  </p:sldIdLst>
  <p:sldSz cx="12190413" cy="6859588"/>
  <p:notesSz cx="9144000" cy="6858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6C9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86"/>
  </p:normalViewPr>
  <p:slideViewPr>
    <p:cSldViewPr>
      <p:cViewPr varScale="1">
        <p:scale>
          <a:sx n="78" d="100"/>
          <a:sy n="78" d="100"/>
        </p:scale>
        <p:origin x="1027" y="5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D95FE-3E9B-4469-A9E4-90A32E5EBD27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1F04A6-BF62-4F93-95D1-6C00209C0A9A}">
      <dgm:prSet phldrT="[文本]"/>
      <dgm:spPr/>
      <dgm:t>
        <a:bodyPr/>
        <a:lstStyle/>
        <a:p>
          <a:r>
            <a:rPr lang="en-US" altLang="zh-CN" dirty="0"/>
            <a:t>Route  &amp; Layout</a:t>
          </a:r>
          <a:endParaRPr lang="zh-CN" altLang="en-US" dirty="0"/>
        </a:p>
      </dgm:t>
    </dgm:pt>
    <dgm:pt modelId="{E492D5B8-6672-4022-B453-FB24EDF5C48F}" type="parTrans" cxnId="{F6E0CF22-2748-4710-9744-67F9B51C11AE}">
      <dgm:prSet/>
      <dgm:spPr/>
      <dgm:t>
        <a:bodyPr/>
        <a:lstStyle/>
        <a:p>
          <a:endParaRPr lang="zh-CN" altLang="en-US"/>
        </a:p>
      </dgm:t>
    </dgm:pt>
    <dgm:pt modelId="{BB8F2837-A94D-47E8-A8D0-5382310EC7F3}" type="sibTrans" cxnId="{F6E0CF22-2748-4710-9744-67F9B51C11AE}">
      <dgm:prSet/>
      <dgm:spPr/>
      <dgm:t>
        <a:bodyPr/>
        <a:lstStyle/>
        <a:p>
          <a:endParaRPr lang="zh-CN" altLang="en-US"/>
        </a:p>
      </dgm:t>
    </dgm:pt>
    <dgm:pt modelId="{63173F2A-FADE-4DE5-A0E5-190C7476C6A5}">
      <dgm:prSet phldrT="[文本]"/>
      <dgm:spPr/>
      <dgm:t>
        <a:bodyPr/>
        <a:lstStyle/>
        <a:p>
          <a:r>
            <a:rPr lang="en-US" altLang="zh-CN" dirty="0" err="1"/>
            <a:t>XxxTab</a:t>
          </a:r>
          <a:endParaRPr lang="zh-CN" altLang="en-US" dirty="0"/>
        </a:p>
      </dgm:t>
    </dgm:pt>
    <dgm:pt modelId="{91A18CBD-F59F-46D3-A3B4-C9EB0B026867}" type="parTrans" cxnId="{3E609B00-1606-41EB-9E07-E35D9167ED16}">
      <dgm:prSet/>
      <dgm:spPr/>
      <dgm:t>
        <a:bodyPr/>
        <a:lstStyle/>
        <a:p>
          <a:endParaRPr lang="zh-CN" altLang="en-US"/>
        </a:p>
      </dgm:t>
    </dgm:pt>
    <dgm:pt modelId="{39162EDB-64E5-4688-A6BA-08F50B42F8D4}" type="sibTrans" cxnId="{3E609B00-1606-41EB-9E07-E35D9167ED16}">
      <dgm:prSet/>
      <dgm:spPr/>
      <dgm:t>
        <a:bodyPr/>
        <a:lstStyle/>
        <a:p>
          <a:endParaRPr lang="zh-CN" altLang="en-US"/>
        </a:p>
      </dgm:t>
    </dgm:pt>
    <dgm:pt modelId="{2E070C90-18BC-47B5-A284-E6DDA67B24AE}">
      <dgm:prSet phldrT="[文本]"/>
      <dgm:spPr/>
      <dgm:t>
        <a:bodyPr/>
        <a:lstStyle/>
        <a:p>
          <a:r>
            <a:rPr lang="en-US" altLang="zh-CN" dirty="0" err="1"/>
            <a:t>XxxList</a:t>
          </a:r>
          <a:endParaRPr lang="zh-CN" altLang="en-US" dirty="0"/>
        </a:p>
      </dgm:t>
    </dgm:pt>
    <dgm:pt modelId="{9B753015-86EE-4FAA-8489-D2F601BF6408}" type="parTrans" cxnId="{757F56AE-FEDF-45AE-BC51-6607EB4D2FB8}">
      <dgm:prSet/>
      <dgm:spPr/>
      <dgm:t>
        <a:bodyPr/>
        <a:lstStyle/>
        <a:p>
          <a:endParaRPr lang="zh-CN" altLang="en-US"/>
        </a:p>
      </dgm:t>
    </dgm:pt>
    <dgm:pt modelId="{DD1B0EF1-0F5A-402B-830B-921B6CDC95E8}" type="sibTrans" cxnId="{757F56AE-FEDF-45AE-BC51-6607EB4D2FB8}">
      <dgm:prSet/>
      <dgm:spPr/>
      <dgm:t>
        <a:bodyPr/>
        <a:lstStyle/>
        <a:p>
          <a:endParaRPr lang="zh-CN" altLang="en-US"/>
        </a:p>
      </dgm:t>
    </dgm:pt>
    <dgm:pt modelId="{296CE9EB-6FF6-4BC0-9692-BC258DF0D6B1}">
      <dgm:prSet phldrT="[文本]"/>
      <dgm:spPr/>
      <dgm:t>
        <a:bodyPr/>
        <a:lstStyle/>
        <a:p>
          <a:r>
            <a:rPr lang="en-US" altLang="zh-CN" dirty="0"/>
            <a:t>Dialog -&gt; Tab/List/Info</a:t>
          </a:r>
          <a:endParaRPr lang="zh-CN" altLang="en-US" dirty="0"/>
        </a:p>
      </dgm:t>
    </dgm:pt>
    <dgm:pt modelId="{9FAD097F-4BF2-42BF-B2D7-1FCCF5943DCC}" type="parTrans" cxnId="{315EE528-FA72-405B-B9B9-8D8E555BDBB9}">
      <dgm:prSet/>
      <dgm:spPr/>
      <dgm:t>
        <a:bodyPr/>
        <a:lstStyle/>
        <a:p>
          <a:endParaRPr lang="zh-CN" altLang="en-US"/>
        </a:p>
      </dgm:t>
    </dgm:pt>
    <dgm:pt modelId="{E11E8A32-9743-4F34-A5CE-974ED9AC0415}" type="sibTrans" cxnId="{315EE528-FA72-405B-B9B9-8D8E555BDBB9}">
      <dgm:prSet/>
      <dgm:spPr/>
      <dgm:t>
        <a:bodyPr/>
        <a:lstStyle/>
        <a:p>
          <a:endParaRPr lang="zh-CN" altLang="en-US"/>
        </a:p>
      </dgm:t>
    </dgm:pt>
    <dgm:pt modelId="{DF86E017-002C-46BD-B9A1-ADC367157632}">
      <dgm:prSet phldrT="[文本]"/>
      <dgm:spPr/>
      <dgm:t>
        <a:bodyPr/>
        <a:lstStyle/>
        <a:p>
          <a:r>
            <a:rPr lang="en-US" altLang="zh-CN" dirty="0"/>
            <a:t>App</a:t>
          </a:r>
          <a:endParaRPr lang="zh-CN" altLang="en-US" dirty="0"/>
        </a:p>
      </dgm:t>
    </dgm:pt>
    <dgm:pt modelId="{1E2151A7-B763-4B10-AEB1-9C036195CA22}" type="sibTrans" cxnId="{1700D26A-4E6D-418C-BA08-596EF8DCF9E2}">
      <dgm:prSet/>
      <dgm:spPr/>
      <dgm:t>
        <a:bodyPr/>
        <a:lstStyle/>
        <a:p>
          <a:endParaRPr lang="zh-CN" altLang="en-US"/>
        </a:p>
      </dgm:t>
    </dgm:pt>
    <dgm:pt modelId="{620F31FE-6976-4C54-982B-5A6D30B90D32}" type="parTrans" cxnId="{1700D26A-4E6D-418C-BA08-596EF8DCF9E2}">
      <dgm:prSet/>
      <dgm:spPr/>
      <dgm:t>
        <a:bodyPr/>
        <a:lstStyle/>
        <a:p>
          <a:endParaRPr lang="zh-CN" altLang="en-US"/>
        </a:p>
      </dgm:t>
    </dgm:pt>
    <dgm:pt modelId="{7B39F720-1163-4657-AD7A-0B571388A126}">
      <dgm:prSet phldrT="[文本]"/>
      <dgm:spPr/>
      <dgm:t>
        <a:bodyPr/>
        <a:lstStyle/>
        <a:p>
          <a:r>
            <a:rPr lang="en-US" altLang="zh-CN" dirty="0"/>
            <a:t>…….</a:t>
          </a:r>
          <a:endParaRPr lang="zh-CN" altLang="en-US" dirty="0"/>
        </a:p>
      </dgm:t>
    </dgm:pt>
    <dgm:pt modelId="{6701B11A-C554-40DE-8D3C-CC210376D5E5}" type="sibTrans" cxnId="{1B73EBC8-A4F6-42AC-802A-6866EAC441AB}">
      <dgm:prSet/>
      <dgm:spPr/>
      <dgm:t>
        <a:bodyPr/>
        <a:lstStyle/>
        <a:p>
          <a:endParaRPr lang="zh-CN" altLang="en-US"/>
        </a:p>
      </dgm:t>
    </dgm:pt>
    <dgm:pt modelId="{463CEEF1-4E90-498B-AA7E-5D6894F44FB1}" type="parTrans" cxnId="{1B73EBC8-A4F6-42AC-802A-6866EAC441AB}">
      <dgm:prSet/>
      <dgm:spPr/>
      <dgm:t>
        <a:bodyPr/>
        <a:lstStyle/>
        <a:p>
          <a:endParaRPr lang="zh-CN" altLang="en-US"/>
        </a:p>
      </dgm:t>
    </dgm:pt>
    <dgm:pt modelId="{E7E15BEC-ADA3-44A4-B7D1-2FD3168E2F64}" type="pres">
      <dgm:prSet presAssocID="{F2FD95FE-3E9B-4469-A9E4-90A32E5EBD27}" presName="Name0" presStyleCnt="0">
        <dgm:presLayoutVars>
          <dgm:chMax val="7"/>
          <dgm:resizeHandles val="exact"/>
        </dgm:presLayoutVars>
      </dgm:prSet>
      <dgm:spPr/>
    </dgm:pt>
    <dgm:pt modelId="{E9898197-C523-4ADF-9685-C49BCFF34A17}" type="pres">
      <dgm:prSet presAssocID="{F2FD95FE-3E9B-4469-A9E4-90A32E5EBD27}" presName="comp1" presStyleCnt="0"/>
      <dgm:spPr/>
    </dgm:pt>
    <dgm:pt modelId="{B0B29D9D-5264-4D67-A05D-43A70548EC49}" type="pres">
      <dgm:prSet presAssocID="{F2FD95FE-3E9B-4469-A9E4-90A32E5EBD27}" presName="circle1" presStyleLbl="node1" presStyleIdx="0" presStyleCnt="6" custLinFactNeighborX="1667" custLinFactNeighborY="-1387"/>
      <dgm:spPr/>
    </dgm:pt>
    <dgm:pt modelId="{2A23E5CA-6259-4365-AEB1-FDB18F1ECA80}" type="pres">
      <dgm:prSet presAssocID="{F2FD95FE-3E9B-4469-A9E4-90A32E5EBD27}" presName="c1text" presStyleLbl="node1" presStyleIdx="0" presStyleCnt="6">
        <dgm:presLayoutVars>
          <dgm:bulletEnabled val="1"/>
        </dgm:presLayoutVars>
      </dgm:prSet>
      <dgm:spPr/>
    </dgm:pt>
    <dgm:pt modelId="{8BDBFB2A-5F9F-4D4C-82FB-09A49201766C}" type="pres">
      <dgm:prSet presAssocID="{F2FD95FE-3E9B-4469-A9E4-90A32E5EBD27}" presName="comp2" presStyleCnt="0"/>
      <dgm:spPr/>
    </dgm:pt>
    <dgm:pt modelId="{21299446-38E6-4557-A9A1-21CC6B07BF1C}" type="pres">
      <dgm:prSet presAssocID="{F2FD95FE-3E9B-4469-A9E4-90A32E5EBD27}" presName="circle2" presStyleLbl="node1" presStyleIdx="1" presStyleCnt="6"/>
      <dgm:spPr/>
    </dgm:pt>
    <dgm:pt modelId="{1C80CDC8-ECEC-40C1-8ACC-8423131D1252}" type="pres">
      <dgm:prSet presAssocID="{F2FD95FE-3E9B-4469-A9E4-90A32E5EBD27}" presName="c2text" presStyleLbl="node1" presStyleIdx="1" presStyleCnt="6">
        <dgm:presLayoutVars>
          <dgm:bulletEnabled val="1"/>
        </dgm:presLayoutVars>
      </dgm:prSet>
      <dgm:spPr/>
    </dgm:pt>
    <dgm:pt modelId="{7EF3EC7E-7BD0-4B33-837D-35008680161F}" type="pres">
      <dgm:prSet presAssocID="{F2FD95FE-3E9B-4469-A9E4-90A32E5EBD27}" presName="comp3" presStyleCnt="0"/>
      <dgm:spPr/>
    </dgm:pt>
    <dgm:pt modelId="{961AE6DF-E3BA-4E7B-BB44-A9A74B69563F}" type="pres">
      <dgm:prSet presAssocID="{F2FD95FE-3E9B-4469-A9E4-90A32E5EBD27}" presName="circle3" presStyleLbl="node1" presStyleIdx="2" presStyleCnt="6" custLinFactNeighborX="-1319" custLinFactNeighborY="153"/>
      <dgm:spPr/>
    </dgm:pt>
    <dgm:pt modelId="{EA445B49-8DE0-49D6-BD55-615646AD884D}" type="pres">
      <dgm:prSet presAssocID="{F2FD95FE-3E9B-4469-A9E4-90A32E5EBD27}" presName="c3text" presStyleLbl="node1" presStyleIdx="2" presStyleCnt="6">
        <dgm:presLayoutVars>
          <dgm:bulletEnabled val="1"/>
        </dgm:presLayoutVars>
      </dgm:prSet>
      <dgm:spPr/>
    </dgm:pt>
    <dgm:pt modelId="{1510EFE5-4E74-4620-B370-0B147D416ECA}" type="pres">
      <dgm:prSet presAssocID="{F2FD95FE-3E9B-4469-A9E4-90A32E5EBD27}" presName="comp4" presStyleCnt="0"/>
      <dgm:spPr/>
    </dgm:pt>
    <dgm:pt modelId="{48DEB1E2-FFC8-46C5-B85D-578EBF2E16B3}" type="pres">
      <dgm:prSet presAssocID="{F2FD95FE-3E9B-4469-A9E4-90A32E5EBD27}" presName="circle4" presStyleLbl="node1" presStyleIdx="3" presStyleCnt="6" custLinFactNeighborX="-163" custLinFactNeighborY="194"/>
      <dgm:spPr/>
    </dgm:pt>
    <dgm:pt modelId="{845F2BD2-8261-43F8-9DBE-DD77FA613CB9}" type="pres">
      <dgm:prSet presAssocID="{F2FD95FE-3E9B-4469-A9E4-90A32E5EBD27}" presName="c4text" presStyleLbl="node1" presStyleIdx="3" presStyleCnt="6">
        <dgm:presLayoutVars>
          <dgm:bulletEnabled val="1"/>
        </dgm:presLayoutVars>
      </dgm:prSet>
      <dgm:spPr/>
    </dgm:pt>
    <dgm:pt modelId="{5669FDDA-B115-48C5-B5E6-47F0F372D8CF}" type="pres">
      <dgm:prSet presAssocID="{F2FD95FE-3E9B-4469-A9E4-90A32E5EBD27}" presName="comp5" presStyleCnt="0"/>
      <dgm:spPr/>
    </dgm:pt>
    <dgm:pt modelId="{7014844F-0138-426C-9F57-F6A054A82800}" type="pres">
      <dgm:prSet presAssocID="{F2FD95FE-3E9B-4469-A9E4-90A32E5EBD27}" presName="circle5" presStyleLbl="node1" presStyleIdx="4" presStyleCnt="6" custLinFactNeighborX="6806" custLinFactNeighborY="-1741"/>
      <dgm:spPr/>
    </dgm:pt>
    <dgm:pt modelId="{1DD2799D-BFF0-433B-8A8F-40E09562C036}" type="pres">
      <dgm:prSet presAssocID="{F2FD95FE-3E9B-4469-A9E4-90A32E5EBD27}" presName="c5text" presStyleLbl="node1" presStyleIdx="4" presStyleCnt="6">
        <dgm:presLayoutVars>
          <dgm:bulletEnabled val="1"/>
        </dgm:presLayoutVars>
      </dgm:prSet>
      <dgm:spPr/>
    </dgm:pt>
    <dgm:pt modelId="{F29DB84B-9A36-473B-985A-0203BA40BD40}" type="pres">
      <dgm:prSet presAssocID="{F2FD95FE-3E9B-4469-A9E4-90A32E5EBD27}" presName="comp6" presStyleCnt="0"/>
      <dgm:spPr/>
    </dgm:pt>
    <dgm:pt modelId="{1AE9FCAB-D1CE-401A-9241-B4A316C0A902}" type="pres">
      <dgm:prSet presAssocID="{F2FD95FE-3E9B-4469-A9E4-90A32E5EBD27}" presName="circle6" presStyleLbl="node1" presStyleIdx="5" presStyleCnt="6" custScaleY="97087" custLinFactNeighborX="6806" custLinFactNeighborY="-1741"/>
      <dgm:spPr/>
    </dgm:pt>
    <dgm:pt modelId="{90D9BE5F-389D-45C3-800C-8423EBAA441C}" type="pres">
      <dgm:prSet presAssocID="{F2FD95FE-3E9B-4469-A9E4-90A32E5EBD27}" presName="c6text" presStyleLbl="node1" presStyleIdx="5" presStyleCnt="6">
        <dgm:presLayoutVars>
          <dgm:bulletEnabled val="1"/>
        </dgm:presLayoutVars>
      </dgm:prSet>
      <dgm:spPr/>
    </dgm:pt>
  </dgm:ptLst>
  <dgm:cxnLst>
    <dgm:cxn modelId="{3E609B00-1606-41EB-9E07-E35D9167ED16}" srcId="{F2FD95FE-3E9B-4469-A9E4-90A32E5EBD27}" destId="{63173F2A-FADE-4DE5-A0E5-190C7476C6A5}" srcOrd="2" destOrd="0" parTransId="{91A18CBD-F59F-46D3-A3B4-C9EB0B026867}" sibTransId="{39162EDB-64E5-4688-A6BA-08F50B42F8D4}"/>
    <dgm:cxn modelId="{7B0FCE0D-46B6-4828-8B32-2311E030135A}" type="presOf" srcId="{2E070C90-18BC-47B5-A284-E6DDA67B24AE}" destId="{48DEB1E2-FFC8-46C5-B85D-578EBF2E16B3}" srcOrd="0" destOrd="0" presId="urn:microsoft.com/office/officeart/2005/8/layout/venn2"/>
    <dgm:cxn modelId="{6B0C7813-C76D-48C6-87FD-34359ED67223}" type="presOf" srcId="{F2FD95FE-3E9B-4469-A9E4-90A32E5EBD27}" destId="{E7E15BEC-ADA3-44A4-B7D1-2FD3168E2F64}" srcOrd="0" destOrd="0" presId="urn:microsoft.com/office/officeart/2005/8/layout/venn2"/>
    <dgm:cxn modelId="{0F5B821B-A61C-488D-8ED3-ADF4044611CD}" type="presOf" srcId="{63173F2A-FADE-4DE5-A0E5-190C7476C6A5}" destId="{EA445B49-8DE0-49D6-BD55-615646AD884D}" srcOrd="1" destOrd="0" presId="urn:microsoft.com/office/officeart/2005/8/layout/venn2"/>
    <dgm:cxn modelId="{F6E0CF22-2748-4710-9744-67F9B51C11AE}" srcId="{F2FD95FE-3E9B-4469-A9E4-90A32E5EBD27}" destId="{D71F04A6-BF62-4F93-95D1-6C00209C0A9A}" srcOrd="1" destOrd="0" parTransId="{E492D5B8-6672-4022-B453-FB24EDF5C48F}" sibTransId="{BB8F2837-A94D-47E8-A8D0-5382310EC7F3}"/>
    <dgm:cxn modelId="{315EE528-FA72-405B-B9B9-8D8E555BDBB9}" srcId="{F2FD95FE-3E9B-4469-A9E4-90A32E5EBD27}" destId="{296CE9EB-6FF6-4BC0-9692-BC258DF0D6B1}" srcOrd="4" destOrd="0" parTransId="{9FAD097F-4BF2-42BF-B2D7-1FCCF5943DCC}" sibTransId="{E11E8A32-9743-4F34-A5CE-974ED9AC0415}"/>
    <dgm:cxn modelId="{D407C72E-67D0-47A6-98FF-49037AD41B96}" type="presOf" srcId="{D71F04A6-BF62-4F93-95D1-6C00209C0A9A}" destId="{1C80CDC8-ECEC-40C1-8ACC-8423131D1252}" srcOrd="1" destOrd="0" presId="urn:microsoft.com/office/officeart/2005/8/layout/venn2"/>
    <dgm:cxn modelId="{324D1D41-B503-4E92-BCD2-E601FD1656CA}" type="presOf" srcId="{63173F2A-FADE-4DE5-A0E5-190C7476C6A5}" destId="{961AE6DF-E3BA-4E7B-BB44-A9A74B69563F}" srcOrd="0" destOrd="0" presId="urn:microsoft.com/office/officeart/2005/8/layout/venn2"/>
    <dgm:cxn modelId="{C4291269-E101-4DC4-8CE6-D2C552A4F333}" type="presOf" srcId="{7B39F720-1163-4657-AD7A-0B571388A126}" destId="{1AE9FCAB-D1CE-401A-9241-B4A316C0A902}" srcOrd="0" destOrd="0" presId="urn:microsoft.com/office/officeart/2005/8/layout/venn2"/>
    <dgm:cxn modelId="{1700D26A-4E6D-418C-BA08-596EF8DCF9E2}" srcId="{F2FD95FE-3E9B-4469-A9E4-90A32E5EBD27}" destId="{DF86E017-002C-46BD-B9A1-ADC367157632}" srcOrd="0" destOrd="0" parTransId="{620F31FE-6976-4C54-982B-5A6D30B90D32}" sibTransId="{1E2151A7-B763-4B10-AEB1-9C036195CA22}"/>
    <dgm:cxn modelId="{167C2C75-434B-4733-AABB-EEDA9BD7DC68}" type="presOf" srcId="{DF86E017-002C-46BD-B9A1-ADC367157632}" destId="{2A23E5CA-6259-4365-AEB1-FDB18F1ECA80}" srcOrd="1" destOrd="0" presId="urn:microsoft.com/office/officeart/2005/8/layout/venn2"/>
    <dgm:cxn modelId="{67D0D956-60BB-4353-A629-F0C40B202C65}" type="presOf" srcId="{DF86E017-002C-46BD-B9A1-ADC367157632}" destId="{B0B29D9D-5264-4D67-A05D-43A70548EC49}" srcOrd="0" destOrd="0" presId="urn:microsoft.com/office/officeart/2005/8/layout/venn2"/>
    <dgm:cxn modelId="{89A585A4-19DF-43E3-8AD9-78D3815B257E}" type="presOf" srcId="{296CE9EB-6FF6-4BC0-9692-BC258DF0D6B1}" destId="{1DD2799D-BFF0-433B-8A8F-40E09562C036}" srcOrd="1" destOrd="0" presId="urn:microsoft.com/office/officeart/2005/8/layout/venn2"/>
    <dgm:cxn modelId="{688A3EA8-3A44-473F-BD1C-D137BB1665A3}" type="presOf" srcId="{D71F04A6-BF62-4F93-95D1-6C00209C0A9A}" destId="{21299446-38E6-4557-A9A1-21CC6B07BF1C}" srcOrd="0" destOrd="0" presId="urn:microsoft.com/office/officeart/2005/8/layout/venn2"/>
    <dgm:cxn modelId="{757F56AE-FEDF-45AE-BC51-6607EB4D2FB8}" srcId="{F2FD95FE-3E9B-4469-A9E4-90A32E5EBD27}" destId="{2E070C90-18BC-47B5-A284-E6DDA67B24AE}" srcOrd="3" destOrd="0" parTransId="{9B753015-86EE-4FAA-8489-D2F601BF6408}" sibTransId="{DD1B0EF1-0F5A-402B-830B-921B6CDC95E8}"/>
    <dgm:cxn modelId="{1B73EBC8-A4F6-42AC-802A-6866EAC441AB}" srcId="{F2FD95FE-3E9B-4469-A9E4-90A32E5EBD27}" destId="{7B39F720-1163-4657-AD7A-0B571388A126}" srcOrd="5" destOrd="0" parTransId="{463CEEF1-4E90-498B-AA7E-5D6894F44FB1}" sibTransId="{6701B11A-C554-40DE-8D3C-CC210376D5E5}"/>
    <dgm:cxn modelId="{822155D2-C066-4071-8447-85C589959526}" type="presOf" srcId="{7B39F720-1163-4657-AD7A-0B571388A126}" destId="{90D9BE5F-389D-45C3-800C-8423EBAA441C}" srcOrd="1" destOrd="0" presId="urn:microsoft.com/office/officeart/2005/8/layout/venn2"/>
    <dgm:cxn modelId="{4980FBE1-91D0-4454-AB84-D77EA694CB5D}" type="presOf" srcId="{296CE9EB-6FF6-4BC0-9692-BC258DF0D6B1}" destId="{7014844F-0138-426C-9F57-F6A054A82800}" srcOrd="0" destOrd="0" presId="urn:microsoft.com/office/officeart/2005/8/layout/venn2"/>
    <dgm:cxn modelId="{8FDC74F3-4BFC-4888-A367-234F8D1C1726}" type="presOf" srcId="{2E070C90-18BC-47B5-A284-E6DDA67B24AE}" destId="{845F2BD2-8261-43F8-9DBE-DD77FA613CB9}" srcOrd="1" destOrd="0" presId="urn:microsoft.com/office/officeart/2005/8/layout/venn2"/>
    <dgm:cxn modelId="{2F560D1F-85E9-4275-9A9D-24ACFD27BEAA}" type="presParOf" srcId="{E7E15BEC-ADA3-44A4-B7D1-2FD3168E2F64}" destId="{E9898197-C523-4ADF-9685-C49BCFF34A17}" srcOrd="0" destOrd="0" presId="urn:microsoft.com/office/officeart/2005/8/layout/venn2"/>
    <dgm:cxn modelId="{42074872-964C-4D05-8CA0-7235923DDF04}" type="presParOf" srcId="{E9898197-C523-4ADF-9685-C49BCFF34A17}" destId="{B0B29D9D-5264-4D67-A05D-43A70548EC49}" srcOrd="0" destOrd="0" presId="urn:microsoft.com/office/officeart/2005/8/layout/venn2"/>
    <dgm:cxn modelId="{AB70B9DD-E55A-492D-BE7D-E6D50D4BA875}" type="presParOf" srcId="{E9898197-C523-4ADF-9685-C49BCFF34A17}" destId="{2A23E5CA-6259-4365-AEB1-FDB18F1ECA80}" srcOrd="1" destOrd="0" presId="urn:microsoft.com/office/officeart/2005/8/layout/venn2"/>
    <dgm:cxn modelId="{0C8E1431-F486-4D9F-ABA6-8B0677B5D43A}" type="presParOf" srcId="{E7E15BEC-ADA3-44A4-B7D1-2FD3168E2F64}" destId="{8BDBFB2A-5F9F-4D4C-82FB-09A49201766C}" srcOrd="1" destOrd="0" presId="urn:microsoft.com/office/officeart/2005/8/layout/venn2"/>
    <dgm:cxn modelId="{8AB1AA1B-58BE-4B13-B5F4-AF311178B4F1}" type="presParOf" srcId="{8BDBFB2A-5F9F-4D4C-82FB-09A49201766C}" destId="{21299446-38E6-4557-A9A1-21CC6B07BF1C}" srcOrd="0" destOrd="0" presId="urn:microsoft.com/office/officeart/2005/8/layout/venn2"/>
    <dgm:cxn modelId="{4B4E2560-1E6D-4079-A49B-A6DB4051518D}" type="presParOf" srcId="{8BDBFB2A-5F9F-4D4C-82FB-09A49201766C}" destId="{1C80CDC8-ECEC-40C1-8ACC-8423131D1252}" srcOrd="1" destOrd="0" presId="urn:microsoft.com/office/officeart/2005/8/layout/venn2"/>
    <dgm:cxn modelId="{F4A109F6-8AAC-4F8D-92F7-35B710900681}" type="presParOf" srcId="{E7E15BEC-ADA3-44A4-B7D1-2FD3168E2F64}" destId="{7EF3EC7E-7BD0-4B33-837D-35008680161F}" srcOrd="2" destOrd="0" presId="urn:microsoft.com/office/officeart/2005/8/layout/venn2"/>
    <dgm:cxn modelId="{8D5B6BC0-6F9A-473B-B54D-9A47D6B42B5D}" type="presParOf" srcId="{7EF3EC7E-7BD0-4B33-837D-35008680161F}" destId="{961AE6DF-E3BA-4E7B-BB44-A9A74B69563F}" srcOrd="0" destOrd="0" presId="urn:microsoft.com/office/officeart/2005/8/layout/venn2"/>
    <dgm:cxn modelId="{74D7DE77-1434-4339-98AF-F02431CE3BF7}" type="presParOf" srcId="{7EF3EC7E-7BD0-4B33-837D-35008680161F}" destId="{EA445B49-8DE0-49D6-BD55-615646AD884D}" srcOrd="1" destOrd="0" presId="urn:microsoft.com/office/officeart/2005/8/layout/venn2"/>
    <dgm:cxn modelId="{8AFF4A64-E835-471F-96CA-83E5DE108CE3}" type="presParOf" srcId="{E7E15BEC-ADA3-44A4-B7D1-2FD3168E2F64}" destId="{1510EFE5-4E74-4620-B370-0B147D416ECA}" srcOrd="3" destOrd="0" presId="urn:microsoft.com/office/officeart/2005/8/layout/venn2"/>
    <dgm:cxn modelId="{47CFC999-671E-42BE-A086-A32AA3A57A44}" type="presParOf" srcId="{1510EFE5-4E74-4620-B370-0B147D416ECA}" destId="{48DEB1E2-FFC8-46C5-B85D-578EBF2E16B3}" srcOrd="0" destOrd="0" presId="urn:microsoft.com/office/officeart/2005/8/layout/venn2"/>
    <dgm:cxn modelId="{077451E6-8E95-4EEF-8A40-AD23795F6971}" type="presParOf" srcId="{1510EFE5-4E74-4620-B370-0B147D416ECA}" destId="{845F2BD2-8261-43F8-9DBE-DD77FA613CB9}" srcOrd="1" destOrd="0" presId="urn:microsoft.com/office/officeart/2005/8/layout/venn2"/>
    <dgm:cxn modelId="{22155B98-E7C8-4B87-ADDF-5A91BD802AAB}" type="presParOf" srcId="{E7E15BEC-ADA3-44A4-B7D1-2FD3168E2F64}" destId="{5669FDDA-B115-48C5-B5E6-47F0F372D8CF}" srcOrd="4" destOrd="0" presId="urn:microsoft.com/office/officeart/2005/8/layout/venn2"/>
    <dgm:cxn modelId="{0C6D4D4C-D657-4420-8EEF-934BD11A79AC}" type="presParOf" srcId="{5669FDDA-B115-48C5-B5E6-47F0F372D8CF}" destId="{7014844F-0138-426C-9F57-F6A054A82800}" srcOrd="0" destOrd="0" presId="urn:microsoft.com/office/officeart/2005/8/layout/venn2"/>
    <dgm:cxn modelId="{B8266B28-AF1B-47BB-8DCE-326C97EC1EF8}" type="presParOf" srcId="{5669FDDA-B115-48C5-B5E6-47F0F372D8CF}" destId="{1DD2799D-BFF0-433B-8A8F-40E09562C036}" srcOrd="1" destOrd="0" presId="urn:microsoft.com/office/officeart/2005/8/layout/venn2"/>
    <dgm:cxn modelId="{F5580DBC-506A-458D-9560-0AAD41766CC4}" type="presParOf" srcId="{E7E15BEC-ADA3-44A4-B7D1-2FD3168E2F64}" destId="{F29DB84B-9A36-473B-985A-0203BA40BD40}" srcOrd="5" destOrd="0" presId="urn:microsoft.com/office/officeart/2005/8/layout/venn2"/>
    <dgm:cxn modelId="{ED321306-04CF-408E-BB59-F59B24FDF57D}" type="presParOf" srcId="{F29DB84B-9A36-473B-985A-0203BA40BD40}" destId="{1AE9FCAB-D1CE-401A-9241-B4A316C0A902}" srcOrd="0" destOrd="0" presId="urn:microsoft.com/office/officeart/2005/8/layout/venn2"/>
    <dgm:cxn modelId="{F1326A58-EA00-4DEE-88FC-3641777F0670}" type="presParOf" srcId="{F29DB84B-9A36-473B-985A-0203BA40BD40}" destId="{90D9BE5F-389D-45C3-800C-8423EBAA441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29D9D-5264-4D67-A05D-43A70548EC49}">
      <dsp:nvSpPr>
        <dsp:cNvPr id="0" name=""/>
        <dsp:cNvSpPr/>
      </dsp:nvSpPr>
      <dsp:spPr>
        <a:xfrm>
          <a:off x="0" y="359921"/>
          <a:ext cx="4320480" cy="43204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App</a:t>
          </a:r>
          <a:endParaRPr lang="zh-CN" altLang="en-US" sz="1000" kern="1200" dirty="0"/>
        </a:p>
      </dsp:txBody>
      <dsp:txXfrm>
        <a:off x="1350149" y="575945"/>
        <a:ext cx="1620180" cy="432048"/>
      </dsp:txXfrm>
    </dsp:sp>
    <dsp:sp modelId="{21299446-38E6-4557-A9A1-21CC6B07BF1C}">
      <dsp:nvSpPr>
        <dsp:cNvPr id="0" name=""/>
        <dsp:cNvSpPr/>
      </dsp:nvSpPr>
      <dsp:spPr>
        <a:xfrm>
          <a:off x="324035" y="1067918"/>
          <a:ext cx="3672408" cy="36724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Route  &amp; Layout</a:t>
          </a:r>
          <a:endParaRPr lang="zh-CN" altLang="en-US" sz="1000" kern="1200" dirty="0"/>
        </a:p>
      </dsp:txBody>
      <dsp:txXfrm>
        <a:off x="1368377" y="1279081"/>
        <a:ext cx="1583725" cy="422326"/>
      </dsp:txXfrm>
    </dsp:sp>
    <dsp:sp modelId="{961AE6DF-E3BA-4E7B-BB44-A9A74B69563F}">
      <dsp:nvSpPr>
        <dsp:cNvPr id="0" name=""/>
        <dsp:cNvSpPr/>
      </dsp:nvSpPr>
      <dsp:spPr>
        <a:xfrm>
          <a:off x="608181" y="1720617"/>
          <a:ext cx="3024336" cy="30243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/>
            <a:t>XxxTab</a:t>
          </a:r>
          <a:endParaRPr lang="zh-CN" altLang="en-US" sz="1000" kern="1200" dirty="0"/>
        </a:p>
      </dsp:txBody>
      <dsp:txXfrm>
        <a:off x="1337802" y="1929296"/>
        <a:ext cx="1565093" cy="417358"/>
      </dsp:txXfrm>
    </dsp:sp>
    <dsp:sp modelId="{48DEB1E2-FFC8-46C5-B85D-578EBF2E16B3}">
      <dsp:nvSpPr>
        <dsp:cNvPr id="0" name=""/>
        <dsp:cNvSpPr/>
      </dsp:nvSpPr>
      <dsp:spPr>
        <a:xfrm>
          <a:off x="968234" y="2368672"/>
          <a:ext cx="2376264" cy="2376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 err="1"/>
            <a:t>XxxList</a:t>
          </a:r>
          <a:endParaRPr lang="zh-CN" altLang="en-US" sz="1000" kern="1200" dirty="0"/>
        </a:p>
      </dsp:txBody>
      <dsp:txXfrm>
        <a:off x="1514775" y="2582536"/>
        <a:ext cx="1283182" cy="427727"/>
      </dsp:txXfrm>
    </dsp:sp>
    <dsp:sp modelId="{7014844F-0138-426C-9F57-F6A054A82800}">
      <dsp:nvSpPr>
        <dsp:cNvPr id="0" name=""/>
        <dsp:cNvSpPr/>
      </dsp:nvSpPr>
      <dsp:spPr>
        <a:xfrm>
          <a:off x="1413764" y="2982046"/>
          <a:ext cx="1728192" cy="1728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Dialog -&gt; Tab/List/Info</a:t>
          </a:r>
          <a:endParaRPr lang="zh-CN" altLang="en-US" sz="1000" kern="1200" dirty="0"/>
        </a:p>
      </dsp:txBody>
      <dsp:txXfrm>
        <a:off x="1716198" y="3198070"/>
        <a:ext cx="1123324" cy="432048"/>
      </dsp:txXfrm>
    </dsp:sp>
    <dsp:sp modelId="{1AE9FCAB-D1CE-401A-9241-B4A316C0A902}">
      <dsp:nvSpPr>
        <dsp:cNvPr id="0" name=""/>
        <dsp:cNvSpPr/>
      </dsp:nvSpPr>
      <dsp:spPr>
        <a:xfrm>
          <a:off x="1693692" y="3657133"/>
          <a:ext cx="1080120" cy="10486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…….</a:t>
          </a:r>
          <a:endParaRPr lang="zh-CN" altLang="en-US" sz="1000" kern="1200" dirty="0"/>
        </a:p>
      </dsp:txBody>
      <dsp:txXfrm>
        <a:off x="1851872" y="3919297"/>
        <a:ext cx="763760" cy="524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312FB-5E46-41B8-9F19-C2ACE89C8DF9}" type="datetimeFigureOut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920C2-D839-4855-B6B9-902D404D17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0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34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725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396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8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4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4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76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5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54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4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252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99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3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0800000">
            <a:off x="2147888" y="0"/>
            <a:ext cx="2238375" cy="1131888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1068388" y="0"/>
            <a:ext cx="1731962" cy="87630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10800000" flipV="1">
            <a:off x="7872413" y="4722415"/>
            <a:ext cx="4319587" cy="2163762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等腰三角形 13"/>
          <p:cNvSpPr/>
          <p:nvPr userDrawn="1"/>
        </p:nvSpPr>
        <p:spPr>
          <a:xfrm rot="10800000" flipV="1">
            <a:off x="-12700" y="2936477"/>
            <a:ext cx="7885113" cy="394970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38049" y="1131888"/>
            <a:ext cx="10361851" cy="1469307"/>
          </a:xfrm>
        </p:spPr>
        <p:txBody>
          <a:bodyPr>
            <a:normAutofit/>
          </a:bodyPr>
          <a:lstStyle>
            <a:lvl1pPr algn="r">
              <a:defRPr sz="4800" b="1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A205-664B-43E1-BA9E-C32B4617CC16}" type="datetime1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83438" y="6357823"/>
            <a:ext cx="3860297" cy="3662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©</a:t>
            </a:r>
            <a:r>
              <a:rPr lang="en-US" altLang="zh-CN" dirty="0" err="1"/>
              <a:t>Amarsoft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6002338" y="2779713"/>
            <a:ext cx="589756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5159102" y="3141762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5B9BD5"/>
                </a:solidFill>
                <a:latin typeface="微软雅黑"/>
                <a:ea typeface="微软雅黑"/>
              </a:rPr>
              <a:t>上海安硕信息技术股份有限公司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313563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495" cy="936104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582" y="1557586"/>
            <a:ext cx="11377264" cy="456946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2479-5E63-46D6-AE86-BC9B1589D1F0}" type="datetime1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©</a:t>
            </a:r>
            <a:r>
              <a:rPr lang="en-US" altLang="zh-CN" dirty="0" err="1"/>
              <a:t>Amarsoft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0" name="直接连接符 19"/>
          <p:cNvCxnSpPr>
            <a:stCxn id="9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8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23" name="等腰三角形 22"/>
          <p:cNvSpPr/>
          <p:nvPr userDrawn="1"/>
        </p:nvSpPr>
        <p:spPr>
          <a:xfrm rot="11471463">
            <a:off x="-4251450" y="-428921"/>
            <a:ext cx="8966776" cy="7729979"/>
          </a:xfrm>
          <a:prstGeom prst="triangle">
            <a:avLst/>
          </a:prstGeom>
          <a:noFill/>
          <a:ln w="19050" cap="flat" cmpd="sng" algn="ctr">
            <a:solidFill>
              <a:srgbClr val="6C92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/>
              <a:cs typeface="+mn-cs"/>
            </a:endParaRPr>
          </a:p>
        </p:txBody>
      </p:sp>
      <p:sp>
        <p:nvSpPr>
          <p:cNvPr id="35" name="等腰三角形 34"/>
          <p:cNvSpPr/>
          <p:nvPr userDrawn="1"/>
        </p:nvSpPr>
        <p:spPr>
          <a:xfrm rot="12594744">
            <a:off x="-4363174" y="-648691"/>
            <a:ext cx="8056633" cy="8147841"/>
          </a:xfrm>
          <a:prstGeom prst="triangle">
            <a:avLst/>
          </a:prstGeom>
          <a:solidFill>
            <a:srgbClr val="5B9BD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/>
              <a:cs typeface="+mn-cs"/>
            </a:endParaRPr>
          </a:p>
        </p:txBody>
      </p:sp>
      <p:sp>
        <p:nvSpPr>
          <p:cNvPr id="16" name="文本占位符 42"/>
          <p:cNvSpPr txBox="1">
            <a:spLocks/>
          </p:cNvSpPr>
          <p:nvPr userDrawn="1"/>
        </p:nvSpPr>
        <p:spPr>
          <a:xfrm>
            <a:off x="248490" y="1010963"/>
            <a:ext cx="4478564" cy="11946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8800" dirty="0"/>
              <a:t>目录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/>
              <a:t>CONTENTS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7707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7" name="MH_Other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241498" y="-1"/>
            <a:ext cx="5386048" cy="6859589"/>
          </a:xfrm>
          <a:prstGeom prst="homePlate">
            <a:avLst>
              <a:gd name="adj" fmla="val 50000"/>
            </a:avLst>
          </a:prstGeom>
          <a:solidFill>
            <a:srgbClr val="5B9BD5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just" defTabSz="914400">
              <a:lnSpc>
                <a:spcPct val="130000"/>
              </a:lnSpc>
            </a:pPr>
            <a:endParaRPr lang="zh-CN" altLang="en-US" sz="1800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>
            <a:off x="885156" y="1917626"/>
            <a:ext cx="2617762" cy="3047117"/>
            <a:chOff x="1652414" y="2205658"/>
            <a:chExt cx="2090550" cy="2433434"/>
          </a:xfrm>
        </p:grpSpPr>
        <p:sp>
          <p:nvSpPr>
            <p:cNvPr id="13" name="任意多边形 1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2684547" y="2205658"/>
              <a:ext cx="1058417" cy="779945"/>
            </a:xfrm>
            <a:custGeom>
              <a:avLst/>
              <a:gdLst>
                <a:gd name="connsiteX0" fmla="*/ 363583 w 363583"/>
                <a:gd name="connsiteY0" fmla="*/ 0 h 357051"/>
                <a:gd name="connsiteX1" fmla="*/ 0 w 363583"/>
                <a:gd name="connsiteY1" fmla="*/ 0 h 357051"/>
                <a:gd name="connsiteX2" fmla="*/ 0 w 363583"/>
                <a:gd name="connsiteY2" fmla="*/ 357051 h 357051"/>
                <a:gd name="connsiteX3" fmla="*/ 110069 w 363583"/>
                <a:gd name="connsiteY3" fmla="*/ 357051 h 357051"/>
                <a:gd name="connsiteX4" fmla="*/ 110069 w 363583"/>
                <a:gd name="connsiteY4" fmla="*/ 94608 h 357051"/>
                <a:gd name="connsiteX5" fmla="*/ 363583 w 363583"/>
                <a:gd name="connsiteY5" fmla="*/ 94608 h 35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583" h="357051">
                  <a:moveTo>
                    <a:pt x="363583" y="0"/>
                  </a:moveTo>
                  <a:lnTo>
                    <a:pt x="0" y="0"/>
                  </a:lnTo>
                  <a:lnTo>
                    <a:pt x="0" y="357051"/>
                  </a:lnTo>
                  <a:lnTo>
                    <a:pt x="110069" y="357051"/>
                  </a:lnTo>
                  <a:lnTo>
                    <a:pt x="110069" y="94608"/>
                  </a:lnTo>
                  <a:lnTo>
                    <a:pt x="363583" y="94608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  <p:sp>
          <p:nvSpPr>
            <p:cNvPr id="14" name="任意多边形 13"/>
            <p:cNvSpPr/>
            <p:nvPr userDrawn="1">
              <p:custDataLst>
                <p:tags r:id="rId3"/>
              </p:custDataLst>
            </p:nvPr>
          </p:nvSpPr>
          <p:spPr>
            <a:xfrm flipH="1">
              <a:off x="2684547" y="3831413"/>
              <a:ext cx="1058417" cy="807679"/>
            </a:xfrm>
            <a:custGeom>
              <a:avLst/>
              <a:gdLst>
                <a:gd name="connsiteX0" fmla="*/ 110069 w 363583"/>
                <a:gd name="connsiteY0" fmla="*/ 0 h 370309"/>
                <a:gd name="connsiteX1" fmla="*/ 0 w 363583"/>
                <a:gd name="connsiteY1" fmla="*/ 0 h 370309"/>
                <a:gd name="connsiteX2" fmla="*/ 0 w 363583"/>
                <a:gd name="connsiteY2" fmla="*/ 370309 h 370309"/>
                <a:gd name="connsiteX3" fmla="*/ 363583 w 363583"/>
                <a:gd name="connsiteY3" fmla="*/ 370309 h 370309"/>
                <a:gd name="connsiteX4" fmla="*/ 363583 w 363583"/>
                <a:gd name="connsiteY4" fmla="*/ 275701 h 370309"/>
                <a:gd name="connsiteX5" fmla="*/ 110069 w 363583"/>
                <a:gd name="connsiteY5" fmla="*/ 275701 h 37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583" h="370309">
                  <a:moveTo>
                    <a:pt x="110069" y="0"/>
                  </a:moveTo>
                  <a:lnTo>
                    <a:pt x="0" y="0"/>
                  </a:lnTo>
                  <a:lnTo>
                    <a:pt x="0" y="370309"/>
                  </a:lnTo>
                  <a:lnTo>
                    <a:pt x="363583" y="370309"/>
                  </a:lnTo>
                  <a:lnTo>
                    <a:pt x="363583" y="275701"/>
                  </a:lnTo>
                  <a:lnTo>
                    <a:pt x="110069" y="275701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  <p:sp>
          <p:nvSpPr>
            <p:cNvPr id="15" name="任意多边形 14"/>
            <p:cNvSpPr/>
            <p:nvPr userDrawn="1">
              <p:custDataLst>
                <p:tags r:id="rId4"/>
              </p:custDataLst>
            </p:nvPr>
          </p:nvSpPr>
          <p:spPr>
            <a:xfrm>
              <a:off x="1652414" y="2205658"/>
              <a:ext cx="1058416" cy="2433434"/>
            </a:xfrm>
            <a:custGeom>
              <a:avLst/>
              <a:gdLst>
                <a:gd name="connsiteX0" fmla="*/ 0 w 363583"/>
                <a:gd name="connsiteY0" fmla="*/ 0 h 1323703"/>
                <a:gd name="connsiteX1" fmla="*/ 363583 w 363583"/>
                <a:gd name="connsiteY1" fmla="*/ 0 h 1323703"/>
                <a:gd name="connsiteX2" fmla="*/ 363583 w 363583"/>
                <a:gd name="connsiteY2" fmla="*/ 112347 h 1323703"/>
                <a:gd name="connsiteX3" fmla="*/ 110069 w 363583"/>
                <a:gd name="connsiteY3" fmla="*/ 112347 h 1323703"/>
                <a:gd name="connsiteX4" fmla="*/ 110069 w 363583"/>
                <a:gd name="connsiteY4" fmla="*/ 1211356 h 1323703"/>
                <a:gd name="connsiteX5" fmla="*/ 363583 w 363583"/>
                <a:gd name="connsiteY5" fmla="*/ 1211356 h 1323703"/>
                <a:gd name="connsiteX6" fmla="*/ 363583 w 363583"/>
                <a:gd name="connsiteY6" fmla="*/ 1323703 h 1323703"/>
                <a:gd name="connsiteX7" fmla="*/ 0 w 363583"/>
                <a:gd name="connsiteY7" fmla="*/ 1323703 h 132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583" h="1323703">
                  <a:moveTo>
                    <a:pt x="0" y="0"/>
                  </a:moveTo>
                  <a:lnTo>
                    <a:pt x="363583" y="0"/>
                  </a:lnTo>
                  <a:lnTo>
                    <a:pt x="363583" y="112347"/>
                  </a:lnTo>
                  <a:lnTo>
                    <a:pt x="110069" y="112347"/>
                  </a:lnTo>
                  <a:lnTo>
                    <a:pt x="110069" y="1211356"/>
                  </a:lnTo>
                  <a:lnTo>
                    <a:pt x="363583" y="1211356"/>
                  </a:lnTo>
                  <a:lnTo>
                    <a:pt x="363583" y="1323703"/>
                  </a:lnTo>
                  <a:lnTo>
                    <a:pt x="0" y="1323703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029172" y="1787399"/>
            <a:ext cx="2304257" cy="3154563"/>
          </a:xfrm>
        </p:spPr>
        <p:txBody>
          <a:bodyPr>
            <a:noAutofit/>
          </a:bodyPr>
          <a:lstStyle>
            <a:lvl1pPr algn="ctr">
              <a:defRPr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序号</a:t>
            </a:r>
          </a:p>
        </p:txBody>
      </p:sp>
      <p:sp>
        <p:nvSpPr>
          <p:cNvPr id="18" name="文本占位符 17"/>
          <p:cNvSpPr>
            <a:spLocks noGrp="1"/>
          </p:cNvSpPr>
          <p:nvPr userDrawn="1">
            <p:ph type="body" sz="quarter" idx="13"/>
          </p:nvPr>
        </p:nvSpPr>
        <p:spPr>
          <a:xfrm>
            <a:off x="5375126" y="2933984"/>
            <a:ext cx="6335712" cy="999866"/>
          </a:xfrm>
        </p:spPr>
        <p:txBody>
          <a:bodyPr>
            <a:normAutofit/>
          </a:bodyPr>
          <a:lstStyle>
            <a:lvl1pPr marL="0" indent="0">
              <a:buNone/>
              <a:defRPr sz="6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390210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7" name="MH_Other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241498" y="-1"/>
            <a:ext cx="5386048" cy="6859589"/>
          </a:xfrm>
          <a:prstGeom prst="homePlate">
            <a:avLst>
              <a:gd name="adj" fmla="val 50000"/>
            </a:avLst>
          </a:prstGeom>
          <a:solidFill>
            <a:srgbClr val="5B9BD5"/>
          </a:solidFill>
          <a:ln>
            <a:noFill/>
          </a:ln>
        </p:spPr>
        <p:txBody>
          <a:bodyPr anchor="ctr"/>
          <a:lstStyle/>
          <a:p>
            <a:pPr algn="just" defTabSz="914400">
              <a:lnSpc>
                <a:spcPct val="130000"/>
              </a:lnSpc>
            </a:pPr>
            <a:endParaRPr lang="zh-CN" altLang="en-US" sz="180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982637" y="1845618"/>
            <a:ext cx="2304257" cy="3154563"/>
          </a:xfrm>
        </p:spPr>
        <p:txBody>
          <a:bodyPr>
            <a:noAutofit/>
          </a:bodyPr>
          <a:lstStyle>
            <a:lvl1pPr algn="ctr">
              <a:defRPr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序号</a:t>
            </a:r>
          </a:p>
        </p:txBody>
      </p:sp>
      <p:sp>
        <p:nvSpPr>
          <p:cNvPr id="18" name="文本占位符 17"/>
          <p:cNvSpPr>
            <a:spLocks noGrp="1"/>
          </p:cNvSpPr>
          <p:nvPr userDrawn="1">
            <p:ph type="body" sz="quarter" idx="13"/>
          </p:nvPr>
        </p:nvSpPr>
        <p:spPr>
          <a:xfrm>
            <a:off x="5375126" y="2933984"/>
            <a:ext cx="6335712" cy="999866"/>
          </a:xfrm>
        </p:spPr>
        <p:txBody>
          <a:bodyPr>
            <a:normAutofit/>
          </a:bodyPr>
          <a:lstStyle>
            <a:lvl1pPr marL="0" indent="0">
              <a:buNone/>
              <a:defRPr sz="6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7" name="框架 16"/>
          <p:cNvSpPr/>
          <p:nvPr userDrawn="1"/>
        </p:nvSpPr>
        <p:spPr>
          <a:xfrm>
            <a:off x="1023142" y="2061642"/>
            <a:ext cx="2223247" cy="2736304"/>
          </a:xfrm>
          <a:prstGeom prst="frame">
            <a:avLst>
              <a:gd name="adj1" fmla="val 8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926854" y="2709714"/>
            <a:ext cx="648072" cy="1584176"/>
          </a:xfrm>
          <a:prstGeom prst="rect">
            <a:avLst/>
          </a:prstGeom>
          <a:solidFill>
            <a:srgbClr val="5B9B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4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200" cy="93600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4939"/>
            <a:ext cx="5386216" cy="641498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6438"/>
            <a:ext cx="5386216" cy="395061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4939"/>
            <a:ext cx="5388332" cy="641498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6438"/>
            <a:ext cx="5388332" cy="395061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E659-DDCF-4695-9F5A-E936502EAD53}" type="datetime1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stCxn id="10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200" cy="93600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E9DB-3A0E-4C13-839A-BAECCD766351}" type="datetime1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等腰三角形 5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>
            <a:stCxn id="6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24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79A9-13CE-4293-B3BF-EA6871E8A6BA}" type="datetime1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70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3500000" flipV="1">
            <a:off x="468563" y="-1657730"/>
            <a:ext cx="3315458" cy="3315460"/>
          </a:xfrm>
          <a:prstGeom prst="rt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flipH="1" flipV="1">
            <a:off x="-935833" y="0"/>
            <a:ext cx="4319587" cy="2163762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0800000" flipH="1" flipV="1">
            <a:off x="-935833" y="-861677"/>
            <a:ext cx="15489439" cy="7758752"/>
          </a:xfrm>
          <a:prstGeom prst="triangle">
            <a:avLst/>
          </a:prstGeom>
          <a:solidFill>
            <a:srgbClr val="5B9BD5">
              <a:alpha val="80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线连接符 3"/>
          <p:cNvCxnSpPr/>
          <p:nvPr userDrawn="1"/>
        </p:nvCxnSpPr>
        <p:spPr>
          <a:xfrm>
            <a:off x="3673231" y="5119077"/>
            <a:ext cx="9163538" cy="0"/>
          </a:xfrm>
          <a:prstGeom prst="line">
            <a:avLst/>
          </a:prstGeom>
          <a:ln w="285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4"/>
          <p:cNvSpPr txBox="1">
            <a:spLocks noChangeArrowheads="1"/>
          </p:cNvSpPr>
          <p:nvPr userDrawn="1"/>
        </p:nvSpPr>
        <p:spPr bwMode="auto">
          <a:xfrm>
            <a:off x="426139" y="5476778"/>
            <a:ext cx="1864613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上海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杨浦区国泰路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11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复旦国家科技园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A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座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23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8621-35885888</a:t>
            </a:r>
          </a:p>
        </p:txBody>
      </p:sp>
      <p:sp>
        <p:nvSpPr>
          <p:cNvPr id="26" name="文本框 14"/>
          <p:cNvSpPr txBox="1">
            <a:spLocks noChangeArrowheads="1"/>
          </p:cNvSpPr>
          <p:nvPr userDrawn="1"/>
        </p:nvSpPr>
        <p:spPr bwMode="auto">
          <a:xfrm>
            <a:off x="2386807" y="5476778"/>
            <a:ext cx="1904037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北京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东城区安定门东大街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28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(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雍和大厦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)C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座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801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8610-66218390 </a:t>
            </a:r>
          </a:p>
        </p:txBody>
      </p:sp>
      <p:sp>
        <p:nvSpPr>
          <p:cNvPr id="27" name="文本框 14"/>
          <p:cNvSpPr txBox="1">
            <a:spLocks noChangeArrowheads="1"/>
          </p:cNvSpPr>
          <p:nvPr userDrawn="1"/>
        </p:nvSpPr>
        <p:spPr bwMode="auto">
          <a:xfrm>
            <a:off x="4386899" y="5476778"/>
            <a:ext cx="1668546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重庆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沙坪坝区西永微电子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产业园区研发楼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4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8623-86259860 </a:t>
            </a:r>
          </a:p>
        </p:txBody>
      </p:sp>
      <p:sp>
        <p:nvSpPr>
          <p:cNvPr id="28" name="文本框 14"/>
          <p:cNvSpPr txBox="1">
            <a:spLocks noChangeArrowheads="1"/>
          </p:cNvSpPr>
          <p:nvPr userDrawn="1"/>
        </p:nvSpPr>
        <p:spPr bwMode="auto">
          <a:xfrm>
            <a:off x="6151500" y="5476778"/>
            <a:ext cx="175879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苏州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苏州市高新区科技城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科灵路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78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9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号楼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86512-68075325 </a:t>
            </a:r>
          </a:p>
        </p:txBody>
      </p:sp>
      <p:sp>
        <p:nvSpPr>
          <p:cNvPr id="29" name="文本框 14"/>
          <p:cNvSpPr txBox="1">
            <a:spLocks noChangeArrowheads="1"/>
          </p:cNvSpPr>
          <p:nvPr userDrawn="1"/>
        </p:nvSpPr>
        <p:spPr bwMode="auto">
          <a:xfrm>
            <a:off x="8006345" y="5476778"/>
            <a:ext cx="183190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深圳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深圳市福田区深南大道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车公庙绿景广场主楼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19F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86755-23957377 </a:t>
            </a:r>
          </a:p>
        </p:txBody>
      </p:sp>
      <p:sp>
        <p:nvSpPr>
          <p:cNvPr id="30" name="文本框 14"/>
          <p:cNvSpPr txBox="1">
            <a:spLocks noChangeArrowheads="1"/>
          </p:cNvSpPr>
          <p:nvPr userDrawn="1"/>
        </p:nvSpPr>
        <p:spPr bwMode="auto">
          <a:xfrm>
            <a:off x="9934303" y="5476778"/>
            <a:ext cx="2057925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厦门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厦门软件园二期观日路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32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 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30302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单元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86592-2930999 </a:t>
            </a:r>
          </a:p>
        </p:txBody>
      </p:sp>
      <p:cxnSp>
        <p:nvCxnSpPr>
          <p:cNvPr id="31" name="直线连接符 19"/>
          <p:cNvCxnSpPr/>
          <p:nvPr userDrawn="1"/>
        </p:nvCxnSpPr>
        <p:spPr>
          <a:xfrm flipV="1">
            <a:off x="2284047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2" name="直线连接符 21"/>
          <p:cNvCxnSpPr/>
          <p:nvPr userDrawn="1"/>
        </p:nvCxnSpPr>
        <p:spPr>
          <a:xfrm flipV="1">
            <a:off x="4292601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3" name="直线连接符 22"/>
          <p:cNvCxnSpPr/>
          <p:nvPr userDrawn="1"/>
        </p:nvCxnSpPr>
        <p:spPr>
          <a:xfrm flipV="1">
            <a:off x="6051063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4" name="直线连接符 23"/>
          <p:cNvCxnSpPr/>
          <p:nvPr userDrawn="1"/>
        </p:nvCxnSpPr>
        <p:spPr>
          <a:xfrm flipV="1">
            <a:off x="7907216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5" name="直线连接符 24"/>
          <p:cNvCxnSpPr/>
          <p:nvPr userDrawn="1"/>
        </p:nvCxnSpPr>
        <p:spPr>
          <a:xfrm flipV="1">
            <a:off x="9900140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sp>
        <p:nvSpPr>
          <p:cNvPr id="37" name="文本框 14"/>
          <p:cNvSpPr txBox="1">
            <a:spLocks noChangeArrowheads="1"/>
          </p:cNvSpPr>
          <p:nvPr userDrawn="1"/>
        </p:nvSpPr>
        <p:spPr bwMode="auto">
          <a:xfrm>
            <a:off x="8615486" y="3977595"/>
            <a:ext cx="2435382" cy="9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latin typeface="微软雅黑"/>
                <a:ea typeface="微软雅黑"/>
              </a:rPr>
              <a:t>THANKS!</a:t>
            </a:r>
            <a:endParaRPr lang="en-US" altLang="zh-CN" sz="3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1957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5230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64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3"/>
            <a:ext cx="2844430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023DA-BF1F-4113-8806-3FB7B1B5C00D}" type="datetime1">
              <a:rPr lang="zh-CN" altLang="en-US" smtClean="0"/>
              <a:pPr/>
              <a:t>2024/8/26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3"/>
            <a:ext cx="3860297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3"/>
            <a:ext cx="2844430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4" r:id="rId4"/>
    <p:sldLayoutId id="2147483692" r:id="rId5"/>
    <p:sldLayoutId id="2147483686" r:id="rId6"/>
    <p:sldLayoutId id="2147483687" r:id="rId7"/>
    <p:sldLayoutId id="2147483688" r:id="rId8"/>
    <p:sldLayoutId id="2147483691" r:id="rId9"/>
  </p:sldLayoutIdLst>
  <p:hf hd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2024-08-26 </a:t>
            </a:r>
            <a:r>
              <a:rPr lang="zh-CN" altLang="en-US" dirty="0"/>
              <a:t>工作学习汇报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536F9C-7792-53B1-9D44-C504317E8C5F}"/>
              </a:ext>
            </a:extLst>
          </p:cNvPr>
          <p:cNvSpPr txBox="1"/>
          <p:nvPr/>
        </p:nvSpPr>
        <p:spPr>
          <a:xfrm>
            <a:off x="9910026" y="3761043"/>
            <a:ext cx="2102119" cy="143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accent1">
                    <a:alpha val="86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汇报人：温瑞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schemeClr val="bg1">
                  <a:alpha val="86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695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2FEB91E-8C0D-42C1-00E2-CF34CB16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FEB782D-EECD-9DA6-3D2D-52AC2FA16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529D04-136E-7179-871D-F5E1146D6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工作工具</a:t>
            </a:r>
            <a:r>
              <a:rPr lang="zh-CN" altLang="en-US" sz="60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97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</a:t>
            </a:r>
            <a:r>
              <a:rPr lang="zh-CN" altLang="en-US" dirty="0"/>
              <a:t>工具分享</a:t>
            </a:r>
            <a:r>
              <a:rPr lang="en-US" altLang="zh-CN" dirty="0"/>
              <a:t>-</a:t>
            </a:r>
            <a:r>
              <a:rPr lang="zh-CN" altLang="en-US" dirty="0"/>
              <a:t>如何快速修改大量文件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如何快速修改大量文件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dirty="0">
                <a:latin typeface="Consolas" panose="020B0609020204030204" pitchFamily="49" charset="0"/>
              </a:rPr>
              <a:t>批量创建文件，批量修改文件名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代码格式化</a:t>
            </a:r>
            <a:endParaRPr lang="en-US" altLang="zh-CN" dirty="0"/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(3)</a:t>
            </a:r>
            <a:r>
              <a:rPr lang="zh-CN" altLang="en-US" dirty="0"/>
              <a:t>查找替换，与正则表达式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A356F2-3C40-6681-DA8D-034ACE52F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70" y="3015100"/>
            <a:ext cx="9649072" cy="35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8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</a:t>
            </a:r>
            <a:r>
              <a:rPr lang="zh-CN" altLang="en-US" dirty="0">
                <a:latin typeface="Consolas" panose="020B0609020204030204" pitchFamily="49" charset="0"/>
              </a:rPr>
              <a:t>创建，修改文件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98DA77-2D25-3FF7-ED3A-243A93CA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1235049"/>
            <a:ext cx="10232000" cy="54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7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代码格式化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230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代码格式化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896072" y="1888113"/>
            <a:ext cx="23034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统一代码的格式，方便人阅读，也是为查找替换不因格式问题漏掉。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右侧是 </a:t>
            </a:r>
            <a:r>
              <a:rPr lang="en-US" altLang="zh-CN" dirty="0" err="1">
                <a:latin typeface="Consolas" panose="020B0609020204030204" pitchFamily="49" charset="0"/>
              </a:rPr>
              <a:t>nodejs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中 </a:t>
            </a:r>
            <a:r>
              <a:rPr lang="en-US" altLang="zh-CN" dirty="0">
                <a:latin typeface="Consolas" panose="020B0609020204030204" pitchFamily="49" charset="0"/>
              </a:rPr>
              <a:t>prettier </a:t>
            </a:r>
            <a:r>
              <a:rPr lang="zh-CN" altLang="en-US" dirty="0">
                <a:latin typeface="Consolas" panose="020B0609020204030204" pitchFamily="49" charset="0"/>
              </a:rPr>
              <a:t>的配置、使用与使用后效果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3B6A3C-4BA6-97D5-A7D4-1B9152E9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10" y="1470769"/>
            <a:ext cx="8601027" cy="439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2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查找替换与正则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查找替换与正则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一些有变化但仍有较强规律的代码可以用正则去匹配，批量完成修改。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zh-CN" altLang="en-US" dirty="0">
                <a:latin typeface="Consolas" panose="020B0609020204030204" pitchFamily="49" charset="0"/>
              </a:rPr>
              <a:t>就是正则表达式，然后匹配到的段落可以用</a:t>
            </a:r>
            <a:r>
              <a:rPr lang="en-US" altLang="zh-CN" dirty="0">
                <a:latin typeface="Consolas" panose="020B0609020204030204" pitchFamily="49" charset="0"/>
              </a:rPr>
              <a:t>$1,$2</a:t>
            </a:r>
            <a:r>
              <a:rPr lang="zh-CN" altLang="en-US" dirty="0">
                <a:latin typeface="Consolas" panose="020B0609020204030204" pitchFamily="49" charset="0"/>
              </a:rPr>
              <a:t>去引用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80276D-D965-6C25-150E-6CC0D44D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0" y="2637706"/>
            <a:ext cx="10667205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1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查找替换与正则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替换案例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在每个“当前记录”引入“查看历史记录”组件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344DF1-A028-0166-6B40-EEA80E0D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0" y="2597063"/>
            <a:ext cx="10254108" cy="37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查找替换与正则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替换案例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xml </a:t>
            </a:r>
            <a:r>
              <a:rPr lang="zh-CN" altLang="en-US" dirty="0"/>
              <a:t>中注释 </a:t>
            </a:r>
            <a:r>
              <a:rPr lang="en-US" altLang="zh-CN" dirty="0"/>
              <a:t>&lt;</a:t>
            </a:r>
            <a:r>
              <a:rPr lang="en-US" altLang="zh-CN" dirty="0" err="1"/>
              <a:t>inclue</a:t>
            </a:r>
            <a:r>
              <a:rPr lang="en-US" altLang="zh-CN" dirty="0"/>
              <a:t>&gt;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92BC7B-009B-0DB7-7555-E140740A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0" y="2442446"/>
            <a:ext cx="10285483" cy="35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3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查找替换与正则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替换案例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</a:t>
            </a:r>
            <a:r>
              <a:rPr lang="en-US" altLang="zh-CN" dirty="0"/>
              <a:t> a3ui </a:t>
            </a:r>
            <a:r>
              <a:rPr lang="zh-CN" altLang="en-US" dirty="0"/>
              <a:t>升级，模板改换写法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D0A5C0-8E5E-E27C-727F-D750B54B8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5" y="2493690"/>
            <a:ext cx="11005731" cy="38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6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CF91E1-7DF1-7E77-9983-D63E6D4DA384}"/>
              </a:ext>
            </a:extLst>
          </p:cNvPr>
          <p:cNvSpPr txBox="1"/>
          <p:nvPr/>
        </p:nvSpPr>
        <p:spPr>
          <a:xfrm>
            <a:off x="3862958" y="1845618"/>
            <a:ext cx="7746022" cy="137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>
                    <a:alpha val="86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感谢观看</a:t>
            </a:r>
            <a:endParaRPr lang="en-US" altLang="zh-CN" sz="6600" dirty="0">
              <a:solidFill>
                <a:schemeClr val="bg1">
                  <a:alpha val="86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90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50F32F-10F5-D032-9BF8-BAF8314237CA}"/>
              </a:ext>
            </a:extLst>
          </p:cNvPr>
          <p:cNvSpPr txBox="1"/>
          <p:nvPr/>
        </p:nvSpPr>
        <p:spPr>
          <a:xfrm>
            <a:off x="6887294" y="2157281"/>
            <a:ext cx="4968552" cy="196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工作内容</a:t>
            </a:r>
            <a:endParaRPr lang="en-US" altLang="zh-CN" sz="4400" b="1" dirty="0">
              <a:solidFill>
                <a:schemeClr val="accent1">
                  <a:alpha val="74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工具分享</a:t>
            </a:r>
            <a:endParaRPr lang="en-US" altLang="zh-CN" sz="4400" b="1" dirty="0">
              <a:solidFill>
                <a:schemeClr val="accent1">
                  <a:alpha val="74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6063151" y="2567970"/>
            <a:ext cx="431043" cy="360719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1C0024F4-7B76-E453-2BE5-22BA52E5D5BF}"/>
              </a:ext>
            </a:extLst>
          </p:cNvPr>
          <p:cNvSpPr/>
          <p:nvPr/>
        </p:nvSpPr>
        <p:spPr>
          <a:xfrm rot="5400000">
            <a:off x="6060044" y="3570526"/>
            <a:ext cx="431043" cy="360719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09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60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工作内容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79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工作内容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工作内容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dirty="0">
                <a:latin typeface="Consolas" panose="020B0609020204030204" pitchFamily="49" charset="0"/>
              </a:rPr>
              <a:t>继续征信系统迁移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看旧系统的代码与设计</a:t>
            </a:r>
            <a:endParaRPr lang="en-US" altLang="zh-CN" dirty="0"/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(3)</a:t>
            </a:r>
            <a:r>
              <a:rPr lang="zh-CN" altLang="en-US" dirty="0"/>
              <a:t>学习了解 </a:t>
            </a:r>
            <a:r>
              <a:rPr lang="en-US" altLang="zh-CN" dirty="0"/>
              <a:t>a3ui </a:t>
            </a:r>
            <a:r>
              <a:rPr lang="zh-CN" altLang="en-US" dirty="0"/>
              <a:t>内部的一些逻辑，做些小修改；了解应用部署相关，尝试将应用部署到生产环境测试。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424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征信系统迁移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前端应用结构 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dobe 繁黑體 Std B" panose="020B0700000000000000" pitchFamily="34" charset="-128"/>
                <a:ea typeface="Adobe 繁黑體 Std B" panose="020B0700000000000000" pitchFamily="34" charset="-128"/>
                <a:sym typeface="Wingdings" panose="05000000000000000000" pitchFamily="2" charset="2"/>
              </a:rPr>
              <a:t></a:t>
            </a:r>
            <a:endParaRPr lang="en-US" altLang="zh-CN" b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73610"/>
            <a:ext cx="67679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XxxTab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对应到路由的最后一层，也就是一个报文，下面的一个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XxxList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对应报文的一个信息段，再之后就是每个信息段的操作，查看相关信息等等，按原系统，使用弹窗实现。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路由和 </a:t>
            </a:r>
            <a:r>
              <a:rPr lang="en-US" altLang="zh-CN" dirty="0">
                <a:latin typeface="Consolas" panose="020B0609020204030204" pitchFamily="49" charset="0"/>
              </a:rPr>
              <a:t>Tab </a:t>
            </a:r>
            <a:r>
              <a:rPr lang="zh-CN" altLang="en-US" dirty="0">
                <a:latin typeface="Consolas" panose="020B0609020204030204" pitchFamily="49" charset="0"/>
              </a:rPr>
              <a:t>一方面是方便用户找到功能位置，对开发而言也是一个能看到整体代码组织结构的地方。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前端传参，数据请求等等主要是在 </a:t>
            </a:r>
            <a:r>
              <a:rPr lang="en-US" altLang="zh-CN" dirty="0" err="1">
                <a:latin typeface="Consolas" panose="020B0609020204030204" pitchFamily="49" charset="0"/>
              </a:rPr>
              <a:t>XxxList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和它下面的组件中发生。一些请求的参数不再通过生成前端代码，而是动态的根据模板获取。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A29E85B-1FC1-2AFC-CC20-8418E746A1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61930"/>
              </p:ext>
            </p:extLst>
          </p:nvPr>
        </p:nvGraphicFramePr>
        <p:xfrm>
          <a:off x="7863286" y="1061116"/>
          <a:ext cx="4320480" cy="5160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682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征信系统迁移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JSP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（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JavaServer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Pages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）</a:t>
            </a:r>
          </a:p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Jsp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中</a:t>
            </a:r>
            <a:r>
              <a:rPr lang="zh-CN" altLang="en-US" dirty="0">
                <a:latin typeface="Consolas" panose="020B0609020204030204" pitchFamily="49" charset="0"/>
              </a:rPr>
              <a:t>，页面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通常与服务器紧密集成，前后端代码也会混合在一起。页面在服务器端生成并发送到客户端。优势是对简单数据展示型应用很方便，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Java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的一套工具就能完成。但项目规模如果增大，代码维护会是问题。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前后端分离与 </a:t>
            </a:r>
            <a:r>
              <a:rPr lang="en-US" altLang="zh-CN" dirty="0">
                <a:latin typeface="Consolas" panose="020B0609020204030204" pitchFamily="49" charset="0"/>
              </a:rPr>
              <a:t>Vue</a:t>
            </a:r>
            <a:endParaRPr lang="zh-CN" altLang="en-US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前后端分离：前端使用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Vue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这样的库与框架提供组件化开发模式，代码更模块化和可维护。后端只负责通过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API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提供数据，程序职责都会更明确清晰。前后端分离也使得前端和后端可以独立开发和部署，灵活性更高，但要了解的东西也多些。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414F56-EB4F-A0E4-689D-423331E46640}"/>
              </a:ext>
            </a:extLst>
          </p:cNvPr>
          <p:cNvSpPr txBox="1"/>
          <p:nvPr/>
        </p:nvSpPr>
        <p:spPr>
          <a:xfrm>
            <a:off x="911410" y="1261253"/>
            <a:ext cx="628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前后端分离</a:t>
            </a:r>
            <a:endParaRPr lang="en-US" altLang="zh-CN" b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698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征信系统迁移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征信系统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effectLst/>
                <a:latin typeface="Consolas" panose="020B0609020204030204" pitchFamily="49" charset="0"/>
              </a:rPr>
              <a:t>征信系统的功能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- </a:t>
            </a:r>
            <a:r>
              <a:rPr lang="zh-CN" altLang="en-US" dirty="0">
                <a:latin typeface="Consolas" panose="020B0609020204030204" pitchFamily="49" charset="0"/>
              </a:rPr>
              <a:t>接收数据，上报数据，导入各个数据源用户的信息，企业个人，在一步步查询审阅核对修正后，生成报告，报送人民银行。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- </a:t>
            </a:r>
            <a:r>
              <a:rPr lang="zh-CN" altLang="en-US" dirty="0">
                <a:latin typeface="Consolas" panose="020B0609020204030204" pitchFamily="49" charset="0"/>
              </a:rPr>
              <a:t>没有通常意义上的删除或修改原数据的功能，所有的删除与修改都是记录一个操作请求后一并上报（像 </a:t>
            </a:r>
            <a:r>
              <a:rPr lang="en-US" altLang="zh-CN" dirty="0">
                <a:latin typeface="Consolas" panose="020B0609020204030204" pitchFamily="49" charset="0"/>
              </a:rPr>
              <a:t>git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svn</a:t>
            </a:r>
            <a:r>
              <a:rPr lang="zh-CN" altLang="en-US" dirty="0">
                <a:latin typeface="Consolas" panose="020B0609020204030204" pitchFamily="49" charset="0"/>
              </a:rPr>
              <a:t>，保留修改记录，对于征信可能还有保证数据真实防止篡改的考虑）</a:t>
            </a:r>
            <a:endParaRPr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7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应用部署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了解应用部署相关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932434"/>
            <a:ext cx="1655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前后端项目打包注意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docker</a:t>
            </a:r>
            <a:r>
              <a:rPr lang="zh-CN" altLang="en-US" dirty="0"/>
              <a:t>，</a:t>
            </a:r>
            <a:r>
              <a:rPr lang="en-US" altLang="zh-CN" dirty="0"/>
              <a:t>nginx</a:t>
            </a:r>
            <a:r>
              <a:rPr lang="zh-CN" altLang="en-US" dirty="0"/>
              <a:t>，</a:t>
            </a:r>
            <a:r>
              <a:rPr lang="en-US" altLang="zh-CN" dirty="0" err="1"/>
              <a:t>jvm</a:t>
            </a:r>
            <a:r>
              <a:rPr lang="en-US" altLang="zh-CN" dirty="0"/>
              <a:t>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8DB4CB-7D7D-84A8-C84B-0AAF4AFBE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10" y="1816606"/>
            <a:ext cx="8843648" cy="438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应用部署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了解应用部署相关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6BB0C-2E94-5EB6-7F3B-23CCFC0F3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686" y="1763698"/>
            <a:ext cx="9505056" cy="49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363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20106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20106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2707</TotalTime>
  <Words>712</Words>
  <Application>Microsoft Office PowerPoint</Application>
  <PresentationFormat>自定义</PresentationFormat>
  <Paragraphs>111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Adobe 繁黑體 Std B</vt:lpstr>
      <vt:lpstr>Adobe 黑体 Std R</vt:lpstr>
      <vt:lpstr>黑体</vt:lpstr>
      <vt:lpstr>微软雅黑</vt:lpstr>
      <vt:lpstr>幼圆</vt:lpstr>
      <vt:lpstr>Arial</vt:lpstr>
      <vt:lpstr>Calibri</vt:lpstr>
      <vt:lpstr>Consolas</vt:lpstr>
      <vt:lpstr>1_自定义设计方案</vt:lpstr>
      <vt:lpstr>2024-08-26 工作学习汇报</vt:lpstr>
      <vt:lpstr>PowerPoint 演示文稿</vt:lpstr>
      <vt:lpstr>1</vt:lpstr>
      <vt:lpstr>1.工作内容</vt:lpstr>
      <vt:lpstr>征信系统迁移</vt:lpstr>
      <vt:lpstr>征信系统迁移</vt:lpstr>
      <vt:lpstr>征信系统迁移</vt:lpstr>
      <vt:lpstr>应用部署</vt:lpstr>
      <vt:lpstr>应用部署</vt:lpstr>
      <vt:lpstr>2</vt:lpstr>
      <vt:lpstr>2 工具分享-如何快速修改大量文件</vt:lpstr>
      <vt:lpstr>2.1创建，修改文件</vt:lpstr>
      <vt:lpstr>2.2 代码格式化</vt:lpstr>
      <vt:lpstr>2.3 查找替换与正则</vt:lpstr>
      <vt:lpstr>2.3 查找替换与正则</vt:lpstr>
      <vt:lpstr>2.3 查找替换与正则</vt:lpstr>
      <vt:lpstr>2.3 查找替换与正则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amarsoft</dc:creator>
  <cp:lastModifiedBy>瑞 花木</cp:lastModifiedBy>
  <cp:revision>472</cp:revision>
  <dcterms:created xsi:type="dcterms:W3CDTF">2016-08-26T06:42:32Z</dcterms:created>
  <dcterms:modified xsi:type="dcterms:W3CDTF">2024-08-26T00:58:04Z</dcterms:modified>
</cp:coreProperties>
</file>